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dfea92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dfea9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Критеријуми за процену глинених посуда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Вештине рада са глином: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Чврстоћа, равнотежа и површинска обрада ваше глинене посуде.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Квалитет резбарења: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Сложеност, квалитет, пуноћа и занатство шара и цртежа линија на вашем пловилу.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Дневне навике чишћења: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Чишћење стола и пода тако да буду чисти и без трагова.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Речник за глинену посуду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кецеља	комад тканине који се носи да би се одећа заштитила од прљања.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резбарење	гребање по глини ради промене облика или прављења слике или шаре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керамика	материјал који је у почетку мекан попут глине, али постаје веома тврд након што се кува на веома високој температури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глина	меки материјал који се користи за израду лонаца, цигли и скулптура, а постаје веома тврд када се загреје.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калем	танак комад глине који изгледа као змија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земљано посуђе	врста глине која се пече на нижој температури и коју је потребно глазирати пре него што постане водоотпорна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стопало	дно лонца где се налази на столу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глазура	материјал којим се може обојити керамика која се претвара у стакло када се пече у пећи</a:t>
            </a:r>
            <a:endParaRPr b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глазирање	за глину: наношење слоја сличног боји на посуду која ће касније постати слој стакла; за сликање: коришћење веома танких провидних слојева боје за промену боје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ручка	део нечега који се користи за подизање или ношење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пећ	пећ која се користи за загревање глине довољно да постане тврда керамика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поклопац	врх лонца који се може скинути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усна	горња ивица лонца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веслање	ударање глине дрветом да би била јача, глађа и бољег облика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шаблон	цртеж који се понавља на леп начин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штипкање	стискање нечега између палца и прста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ребро	комад силикона или дрвета који се користи за глатко обликовање глине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резултат	урезати X или паралелне линије да би се глина спојила са шлифом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стругач	комад танког метала или пластике који се користи за бријање танких комада глине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писар	означи равну и праву линију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бријати	стругати неравнине и длачице са површине нечега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слип	течна глина коју можете користити као лепак за спајање ствари или је обојити по глини да бисте јој променили боју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истезање	повлачење нечега да би се продужило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теракота	неглазирана црвенкасто-смеђа земљана глина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преместити	преместити или копирати нешто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обрезивање	уклоните вишак глине алатом</a:t>
            </a:r>
            <a:endParaRPr b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